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69" r:id="rId3"/>
    <p:sldId id="258" r:id="rId4"/>
    <p:sldId id="259" r:id="rId5"/>
    <p:sldId id="266" r:id="rId6"/>
    <p:sldId id="268" r:id="rId7"/>
    <p:sldId id="260" r:id="rId8"/>
    <p:sldId id="262" r:id="rId9"/>
    <p:sldId id="263" r:id="rId10"/>
    <p:sldId id="264" r:id="rId11"/>
    <p:sldId id="270" r:id="rId12"/>
    <p:sldId id="271" r:id="rId13"/>
    <p:sldId id="267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0CDB-EC9B-4DDF-A187-9C229E66CABC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789F-F1A2-414E-BC47-7396D2B489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600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0CDB-EC9B-4DDF-A187-9C229E66CABC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789F-F1A2-414E-BC47-7396D2B489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082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0CDB-EC9B-4DDF-A187-9C229E66CABC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789F-F1A2-414E-BC47-7396D2B489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3046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0CDB-EC9B-4DDF-A187-9C229E66CABC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789F-F1A2-414E-BC47-7396D2B4890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96802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0CDB-EC9B-4DDF-A187-9C229E66CABC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789F-F1A2-414E-BC47-7396D2B489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5519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0CDB-EC9B-4DDF-A187-9C229E66CABC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789F-F1A2-414E-BC47-7396D2B489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87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0CDB-EC9B-4DDF-A187-9C229E66CABC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789F-F1A2-414E-BC47-7396D2B489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35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0CDB-EC9B-4DDF-A187-9C229E66CABC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789F-F1A2-414E-BC47-7396D2B489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34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0CDB-EC9B-4DDF-A187-9C229E66CABC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789F-F1A2-414E-BC47-7396D2B489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634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0CDB-EC9B-4DDF-A187-9C229E66CABC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789F-F1A2-414E-BC47-7396D2B489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794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0CDB-EC9B-4DDF-A187-9C229E66CABC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789F-F1A2-414E-BC47-7396D2B489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50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0CDB-EC9B-4DDF-A187-9C229E66CABC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789F-F1A2-414E-BC47-7396D2B489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36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0CDB-EC9B-4DDF-A187-9C229E66CABC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789F-F1A2-414E-BC47-7396D2B489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55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0CDB-EC9B-4DDF-A187-9C229E66CABC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789F-F1A2-414E-BC47-7396D2B489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795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0CDB-EC9B-4DDF-A187-9C229E66CABC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789F-F1A2-414E-BC47-7396D2B489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2773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0CDB-EC9B-4DDF-A187-9C229E66CABC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789F-F1A2-414E-BC47-7396D2B489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383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D0CDB-EC9B-4DDF-A187-9C229E66CABC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A789F-F1A2-414E-BC47-7396D2B489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66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4D0CDB-EC9B-4DDF-A187-9C229E66CABC}" type="datetimeFigureOut">
              <a:rPr lang="en-US" smtClean="0"/>
              <a:t>8/30/2023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A789F-F1A2-414E-BC47-7396D2B4890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81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E38A7-9737-0D0D-13C5-E237F8FC46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2080620"/>
            <a:ext cx="8825658" cy="2288824"/>
          </a:xfrm>
        </p:spPr>
        <p:txBody>
          <a:bodyPr/>
          <a:lstStyle/>
          <a:p>
            <a:pPr algn="ctr"/>
            <a:r>
              <a:rPr lang="sr-Latn-RS" sz="4800" noProof="1"/>
              <a:t>Primena EWWW optimizatora slike i njegov uticaj na brzinu učitavanja stranica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134BD5-824C-3AA4-97DC-66DFF0292B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1" y="4777380"/>
            <a:ext cx="4007354" cy="861420"/>
          </a:xfrm>
        </p:spPr>
        <p:txBody>
          <a:bodyPr/>
          <a:lstStyle/>
          <a:p>
            <a:r>
              <a:rPr lang="sr-Latn-RS" dirty="0"/>
              <a:t>Mentor:</a:t>
            </a:r>
          </a:p>
          <a:p>
            <a:r>
              <a:rPr lang="sr-Latn-RS" dirty="0"/>
              <a:t>Prof. Dr dejan blagojević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052E90-7B90-6B7B-BAE5-85F9768647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607" y="561449"/>
            <a:ext cx="3922784" cy="96621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223ACC4-8FBF-7EC4-61D6-A44DD2CB2C80}"/>
              </a:ext>
            </a:extLst>
          </p:cNvPr>
          <p:cNvSpPr txBox="1">
            <a:spLocks/>
          </p:cNvSpPr>
          <p:nvPr/>
        </p:nvSpPr>
        <p:spPr>
          <a:xfrm>
            <a:off x="6501475" y="4777380"/>
            <a:ext cx="4007354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sr-Latn-RS" dirty="0"/>
              <a:t>student:</a:t>
            </a:r>
          </a:p>
          <a:p>
            <a:r>
              <a:rPr lang="sr-Latn-RS" dirty="0"/>
              <a:t>Marko šagrić ser 44/19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DF044-7821-A8D6-529D-33B3CACB475C}"/>
              </a:ext>
            </a:extLst>
          </p:cNvPr>
          <p:cNvSpPr txBox="1"/>
          <p:nvPr/>
        </p:nvSpPr>
        <p:spPr>
          <a:xfrm>
            <a:off x="5245440" y="6011309"/>
            <a:ext cx="1701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AVGUST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293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5318-7832-2E4B-8404-4DB051DD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053" y="609601"/>
            <a:ext cx="6483894" cy="785773"/>
          </a:xfrm>
        </p:spPr>
        <p:txBody>
          <a:bodyPr/>
          <a:lstStyle/>
          <a:p>
            <a:r>
              <a:rPr lang="sr-Latn-RS" dirty="0"/>
              <a:t>EWWW Image Optimizer</a:t>
            </a:r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712BB8D-F921-4D60-BBED-70CED525F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24" y="2005572"/>
            <a:ext cx="9217152" cy="3888910"/>
          </a:xfrm>
        </p:spPr>
      </p:pic>
    </p:spTree>
    <p:extLst>
      <p:ext uri="{BB962C8B-B14F-4D97-AF65-F5344CB8AC3E}">
        <p14:creationId xmlns:p14="http://schemas.microsoft.com/office/powerpoint/2010/main" val="3026167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5318-7832-2E4B-8404-4DB051DD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053" y="609601"/>
            <a:ext cx="6483894" cy="785773"/>
          </a:xfrm>
        </p:spPr>
        <p:txBody>
          <a:bodyPr/>
          <a:lstStyle/>
          <a:p>
            <a:r>
              <a:rPr lang="sr-Latn-RS" dirty="0"/>
              <a:t>EWWW Image Optimizer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1D2003-C99C-4349-BFC1-BF9BDA27F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03" y="2025506"/>
            <a:ext cx="9308594" cy="3845904"/>
          </a:xfrm>
        </p:spPr>
      </p:pic>
    </p:spTree>
    <p:extLst>
      <p:ext uri="{BB962C8B-B14F-4D97-AF65-F5344CB8AC3E}">
        <p14:creationId xmlns:p14="http://schemas.microsoft.com/office/powerpoint/2010/main" val="1832261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DA574-CBCA-4208-8434-8351120FA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851" y="541495"/>
            <a:ext cx="2372297" cy="648113"/>
          </a:xfrm>
        </p:spPr>
        <p:txBody>
          <a:bodyPr/>
          <a:lstStyle/>
          <a:p>
            <a:r>
              <a:rPr lang="sr-Latn-RS" dirty="0"/>
              <a:t>Rezultati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DBC46C-7023-4F01-B4A3-1B81A86C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999" y="1662021"/>
            <a:ext cx="6979999" cy="4195762"/>
          </a:xfrm>
        </p:spPr>
      </p:pic>
    </p:spTree>
    <p:extLst>
      <p:ext uri="{BB962C8B-B14F-4D97-AF65-F5344CB8AC3E}">
        <p14:creationId xmlns:p14="http://schemas.microsoft.com/office/powerpoint/2010/main" val="1647445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5C8CF-ED0D-12D2-213D-C428936DA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2811" y="361026"/>
            <a:ext cx="2606375" cy="727900"/>
          </a:xfrm>
        </p:spPr>
        <p:txBody>
          <a:bodyPr/>
          <a:lstStyle/>
          <a:p>
            <a:r>
              <a:rPr lang="sr-Latn-RS" dirty="0"/>
              <a:t>Zaključak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7DC0A05-1D8B-43B3-A17C-07F1BC485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774" y="1088926"/>
            <a:ext cx="5330448" cy="5305470"/>
          </a:xfrm>
        </p:spPr>
      </p:pic>
    </p:spTree>
    <p:extLst>
      <p:ext uri="{BB962C8B-B14F-4D97-AF65-F5344CB8AC3E}">
        <p14:creationId xmlns:p14="http://schemas.microsoft.com/office/powerpoint/2010/main" val="3326874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2B338-99C9-4416-AE97-122D4A2C1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430" y="3087188"/>
            <a:ext cx="4343139" cy="683624"/>
          </a:xfrm>
        </p:spPr>
        <p:txBody>
          <a:bodyPr/>
          <a:lstStyle/>
          <a:p>
            <a:r>
              <a:rPr lang="sr-Latn-RS" dirty="0"/>
              <a:t>Hvala na pažnji!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198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7B53C-5D9D-4A10-9E0F-1578DDD78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405" y="452718"/>
            <a:ext cx="4675189" cy="652182"/>
          </a:xfrm>
        </p:spPr>
        <p:txBody>
          <a:bodyPr/>
          <a:lstStyle/>
          <a:p>
            <a:r>
              <a:rPr lang="sr-Latn-RS" dirty="0"/>
              <a:t>Optimizacija slika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7946B8-404A-472B-B9AD-99C7670E6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097" y="2684499"/>
            <a:ext cx="9435804" cy="2286995"/>
          </a:xfrm>
        </p:spPr>
      </p:pic>
    </p:spTree>
    <p:extLst>
      <p:ext uri="{BB962C8B-B14F-4D97-AF65-F5344CB8AC3E}">
        <p14:creationId xmlns:p14="http://schemas.microsoft.com/office/powerpoint/2010/main" val="2100350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A8E58-A682-40EA-BD1D-63D92A2F7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665" y="499017"/>
            <a:ext cx="4666669" cy="751049"/>
          </a:xfrm>
        </p:spPr>
        <p:txBody>
          <a:bodyPr/>
          <a:lstStyle/>
          <a:p>
            <a:r>
              <a:rPr lang="sr-Latn-RS" dirty="0"/>
              <a:t>Optimizacija slika</a:t>
            </a:r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51F88D3-5F84-4416-B8A2-D427681E4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604" y="1506986"/>
            <a:ext cx="5976790" cy="471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36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95B5-50E6-866D-47EA-EDE198D8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1149" y="498561"/>
            <a:ext cx="4209702" cy="762624"/>
          </a:xfrm>
        </p:spPr>
        <p:txBody>
          <a:bodyPr/>
          <a:lstStyle/>
          <a:p>
            <a:r>
              <a:rPr lang="sr-Latn-RS" dirty="0"/>
              <a:t>Kompresija slika</a:t>
            </a:r>
            <a:endParaRPr lang="en-US" dirty="0"/>
          </a:p>
        </p:txBody>
      </p:sp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3CBCCA95-70E9-4C1E-9CE0-97A5E0B27A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425" y="2557402"/>
            <a:ext cx="8947150" cy="2258100"/>
          </a:xfrm>
        </p:spPr>
      </p:pic>
    </p:spTree>
    <p:extLst>
      <p:ext uri="{BB962C8B-B14F-4D97-AF65-F5344CB8AC3E}">
        <p14:creationId xmlns:p14="http://schemas.microsoft.com/office/powerpoint/2010/main" val="2156470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95B5-50E6-866D-47EA-EDE198D8A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309" y="599492"/>
            <a:ext cx="5611381" cy="762624"/>
          </a:xfrm>
        </p:spPr>
        <p:txBody>
          <a:bodyPr/>
          <a:lstStyle/>
          <a:p>
            <a:r>
              <a:rPr lang="sr-Latn-RS" dirty="0"/>
              <a:t>Različiti formati slika</a:t>
            </a:r>
            <a:endParaRPr lang="en-US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CFBC3785-34F9-47D2-A294-80BF302C7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025" y="2164205"/>
            <a:ext cx="9797947" cy="3182788"/>
          </a:xfrm>
        </p:spPr>
      </p:pic>
    </p:spTree>
    <p:extLst>
      <p:ext uri="{BB962C8B-B14F-4D97-AF65-F5344CB8AC3E}">
        <p14:creationId xmlns:p14="http://schemas.microsoft.com/office/powerpoint/2010/main" val="1910249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DE88F-6B04-4B37-7FDC-E074DFB37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6396" y="609601"/>
            <a:ext cx="5403041" cy="646877"/>
          </a:xfrm>
        </p:spPr>
        <p:txBody>
          <a:bodyPr/>
          <a:lstStyle/>
          <a:p>
            <a:pPr algn="ctr"/>
            <a:r>
              <a:rPr lang="sr-Latn-RS" dirty="0"/>
              <a:t>Različiti formati slika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C1D1B9-D468-4C14-9D58-320A964BA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5" y="2485367"/>
            <a:ext cx="4868005" cy="26264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13A173-53B4-4EFA-85AF-C01B34938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322" y="2485367"/>
            <a:ext cx="5446230" cy="312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6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7DA5-7247-C104-AEF9-CF8D6E239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1926" y="441143"/>
            <a:ext cx="6368147" cy="670026"/>
          </a:xfrm>
        </p:spPr>
        <p:txBody>
          <a:bodyPr/>
          <a:lstStyle/>
          <a:p>
            <a:r>
              <a:rPr lang="sr-Latn-RS" dirty="0"/>
              <a:t>Promena dimenzija slike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F495C3-4B49-4B88-87AD-2ACC59ACB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294" y="2218359"/>
            <a:ext cx="6845410" cy="2865166"/>
          </a:xfrm>
        </p:spPr>
      </p:pic>
    </p:spTree>
    <p:extLst>
      <p:ext uri="{BB962C8B-B14F-4D97-AF65-F5344CB8AC3E}">
        <p14:creationId xmlns:p14="http://schemas.microsoft.com/office/powerpoint/2010/main" val="270368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5318-7832-2E4B-8404-4DB051DD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053" y="609601"/>
            <a:ext cx="6483894" cy="785773"/>
          </a:xfrm>
        </p:spPr>
        <p:txBody>
          <a:bodyPr/>
          <a:lstStyle/>
          <a:p>
            <a:r>
              <a:rPr lang="sr-Latn-RS" dirty="0"/>
              <a:t>EWWW Image Optimizer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4C7233-BFA3-427B-A5FA-C6603E2A2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527" y="2616301"/>
            <a:ext cx="2857143" cy="162539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3D5D83-FDDC-4116-94A8-700EE70A2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543" y="4587238"/>
            <a:ext cx="3829112" cy="24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15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05318-7832-2E4B-8404-4DB051DD2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053" y="317501"/>
            <a:ext cx="6483894" cy="785773"/>
          </a:xfrm>
        </p:spPr>
        <p:txBody>
          <a:bodyPr/>
          <a:lstStyle/>
          <a:p>
            <a:r>
              <a:rPr lang="sr-Latn-RS" dirty="0"/>
              <a:t>EWWW Image Optimizer</a:t>
            </a:r>
            <a:endParaRPr lang="en-US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6E528D25-769D-4667-A351-57A0D5E64F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789" y="1548459"/>
            <a:ext cx="5376421" cy="4818063"/>
          </a:xfrm>
        </p:spPr>
      </p:pic>
    </p:spTree>
    <p:extLst>
      <p:ext uri="{BB962C8B-B14F-4D97-AF65-F5344CB8AC3E}">
        <p14:creationId xmlns:p14="http://schemas.microsoft.com/office/powerpoint/2010/main" val="14473906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926</TotalTime>
  <Words>59</Words>
  <Application>Microsoft Office PowerPoint</Application>
  <PresentationFormat>Widescreen</PresentationFormat>
  <Paragraphs>19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Primena EWWW optimizatora slike i njegov uticaj na brzinu učitavanja stranica</vt:lpstr>
      <vt:lpstr>Optimizacija slika</vt:lpstr>
      <vt:lpstr>Optimizacija slika</vt:lpstr>
      <vt:lpstr>Kompresija slika</vt:lpstr>
      <vt:lpstr>Različiti formati slika</vt:lpstr>
      <vt:lpstr>Različiti formati slika</vt:lpstr>
      <vt:lpstr>Promena dimenzija slike</vt:lpstr>
      <vt:lpstr>EWWW Image Optimizer</vt:lpstr>
      <vt:lpstr>EWWW Image Optimizer</vt:lpstr>
      <vt:lpstr>EWWW Image Optimizer</vt:lpstr>
      <vt:lpstr>EWWW Image Optimizer</vt:lpstr>
      <vt:lpstr>Rezultati</vt:lpstr>
      <vt:lpstr>Zaključak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Primena EWWW optimizatora slike i njegov uticaj na brzinu učitavanja stranica</dc:title>
  <dc:creator>Sasa i Natasa</dc:creator>
  <cp:lastModifiedBy>Marko</cp:lastModifiedBy>
  <cp:revision>37</cp:revision>
  <dcterms:created xsi:type="dcterms:W3CDTF">2023-08-27T16:02:54Z</dcterms:created>
  <dcterms:modified xsi:type="dcterms:W3CDTF">2023-08-30T21:59:14Z</dcterms:modified>
</cp:coreProperties>
</file>